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Luvian Qian</cp:lastModifiedBy>
  <cp:revision>6</cp:revision>
  <dcterms:created xsi:type="dcterms:W3CDTF">2023-08-09T12:44:00Z</dcterms:created>
  <dcterms:modified xsi:type="dcterms:W3CDTF">2025-11-10T03:27:25Z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0FFB374EF87741258E9EC42A4DEF22FC_13</vt:lpwstr>
  </property>
</Properties>
</file>