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2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3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1302385"/>
            <a:ext cx="2628900" cy="487489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302385"/>
            <a:ext cx="7734300" cy="487489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374775"/>
            <a:ext cx="10515600" cy="98488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2261870"/>
            <a:ext cx="10515600" cy="39154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2437765"/>
            <a:ext cx="5181600" cy="374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2437765"/>
            <a:ext cx="5181600" cy="3744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838200" y="1405255"/>
            <a:ext cx="10515600" cy="828000"/>
          </a:xfrm>
          <a:prstGeom prst="rect">
            <a:avLst/>
          </a:prstGeo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05255"/>
            <a:ext cx="10515600" cy="828000"/>
          </a:xfrm>
          <a:prstGeom prst="rect">
            <a:avLst/>
          </a:prstGeo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1405255"/>
            <a:ext cx="10515600" cy="828000"/>
          </a:xfrm>
          <a:prstGeom prst="rect">
            <a:avLst/>
          </a:prstGeo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8763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14065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4765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809625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1339850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409825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2390140"/>
            <a:ext cx="10515600" cy="385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405255"/>
            <a:ext cx="10515600" cy="828000"/>
          </a:xfrm>
          <a:prstGeom prst="rect">
            <a:avLst/>
          </a:prstGeom>
        </p:spPr>
        <p:txBody>
          <a:bodyPr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0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七支</cp:lastModifiedBy>
  <cp:revision>7</cp:revision>
  <dcterms:created xsi:type="dcterms:W3CDTF">2023-08-09T12:44:00Z</dcterms:created>
  <dcterms:modified xsi:type="dcterms:W3CDTF">2025-08-12T02:23:50Z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A22B6779A4C3442AAF19BDD900BE1093_12</vt:lpwstr>
  </property>
</Properties>
</file>