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261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635" y="1610360"/>
            <a:ext cx="9904730" cy="213614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635" y="4090035"/>
            <a:ext cx="9904730" cy="864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8200" y="1037590"/>
            <a:ext cx="10515600" cy="7493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037590"/>
            <a:ext cx="10515600" cy="7493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966595"/>
            <a:ext cx="10515600" cy="42106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936115"/>
            <a:ext cx="5181600" cy="42411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936115"/>
            <a:ext cx="5181600" cy="42411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38200" y="1037590"/>
            <a:ext cx="10515600" cy="749300"/>
          </a:xfrm>
          <a:prstGeom prst="rect">
            <a:avLst/>
          </a:prstGeom>
        </p:spPr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93389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105" y="2757805"/>
            <a:ext cx="5157470" cy="3432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93389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757805"/>
            <a:ext cx="5183505" cy="3432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838200" y="1037590"/>
            <a:ext cx="10515600" cy="7493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38200" y="1037590"/>
            <a:ext cx="10515600" cy="7493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986790"/>
            <a:ext cx="3931920" cy="107061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986790"/>
            <a:ext cx="3931920" cy="107061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七支</cp:lastModifiedBy>
  <cp:revision>15</cp:revision>
  <dcterms:created xsi:type="dcterms:W3CDTF">2023-08-09T12:44:00Z</dcterms:created>
  <dcterms:modified xsi:type="dcterms:W3CDTF">2025-08-21T13:17:41Z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D2AFC4D15D6B4706A47C8A8ABD4F0E02_13</vt:lpwstr>
  </property>
</Properties>
</file>