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8719800" cy="332819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806" y="-159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2025/7/19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t>2025/7/19</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5770554"/>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6326179"/>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size, Arial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9617066"/>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9617066"/>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9859616"/>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a:t>结论</a:t>
            </a:r>
            <a:endParaRPr lang="en-US" altLang="zh-CN" sz="3000" b="1"/>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r>
              <a:rPr lang="zh-CN" altLang="en-US" sz="32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a:p>
          <a:p>
            <a:pPr eaLnBrk="1" hangingPunct="1"/>
            <a:endParaRPr lang="en-US" altLang="zh-CN" sz="3200"/>
          </a:p>
        </p:txBody>
      </p:sp>
      <p:pic>
        <p:nvPicPr>
          <p:cNvPr id="3" name="图片 2" descr="C:/Users/Administrator/Desktop/1750057712339420210.jpg1750057712339420210"/>
          <p:cNvPicPr>
            <a:picLocks noChangeAspect="1"/>
          </p:cNvPicPr>
          <p:nvPr/>
        </p:nvPicPr>
        <p:blipFill>
          <a:blip r:embed="rId4"/>
          <a:srcRect t="3205" b="3205"/>
          <a:stretch>
            <a:fillRect/>
          </a:stretch>
        </p:blipFill>
        <p:spPr>
          <a:xfrm>
            <a:off x="-60326" y="0"/>
            <a:ext cx="18780125" cy="5213342"/>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1063</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等线</vt:lpstr>
      <vt:lpstr>等线 Light</vt:lpstr>
      <vt:lpstr>黑体</vt:lpstr>
      <vt:lpstr>Arial</vt:lpstr>
      <vt:lpstr>Calibri</vt:lpstr>
      <vt:lpstr>Calibri Light</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Mr.Telephone</cp:lastModifiedBy>
  <cp:revision>7</cp:revision>
  <dcterms:created xsi:type="dcterms:W3CDTF">2022-08-22T02:26:00Z</dcterms:created>
  <dcterms:modified xsi:type="dcterms:W3CDTF">2025-07-19T09:51:04Z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1D253E12465F40BF93613A94F1A73CB9_13</vt:lpwstr>
  </property>
  <property fmtid="{D5CDD505-2E9C-101B-9397-08002B2CF9AE}" pid="3" name="KSOProductBuildVer">
    <vt:lpwstr>2052-12.1.0.21915</vt:lpwstr>
  </property>
</Properties>
</file>