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57" r:id="rId3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5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73" y="3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8501-AE63-485D-AE12-CDC50B5A768A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20840-DA23-411B-AA3B-93EBA7594F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EFED3-0530-4DC4-BAEB-E627E3C73AF6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E8205-864B-45E1-9D3B-955AFBF069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A7A5-AB1E-4F0D-B6CA-6942A386D00C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E232-1664-4170-9793-AAB5B0A18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A7A5-AB1E-4F0D-B6CA-6942A386D00C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E232-1664-4170-9793-AAB5B0A18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A7A5-AB1E-4F0D-B6CA-6942A386D00C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E232-1664-4170-9793-AAB5B0A18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A7A5-AB1E-4F0D-B6CA-6942A386D00C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E232-1664-4170-9793-AAB5B0A18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A7A5-AB1E-4F0D-B6CA-6942A386D00C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E232-1664-4170-9793-AAB5B0A18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A7A5-AB1E-4F0D-B6CA-6942A386D00C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E232-1664-4170-9793-AAB5B0A18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A7A5-AB1E-4F0D-B6CA-6942A386D00C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E232-1664-4170-9793-AAB5B0A18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A7A5-AB1E-4F0D-B6CA-6942A386D00C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E232-1664-4170-9793-AAB5B0A18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A7A5-AB1E-4F0D-B6CA-6942A386D00C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E232-1664-4170-9793-AAB5B0A18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A7A5-AB1E-4F0D-B6CA-6942A386D00C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E232-1664-4170-9793-AAB5B0A18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A7A5-AB1E-4F0D-B6CA-6942A386D00C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E232-1664-4170-9793-AAB5B0A18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7A7A5-AB1E-4F0D-B6CA-6942A386D00C}" type="datetimeFigureOut">
              <a:rPr lang="zh-CN" altLang="en-US" smtClean="0"/>
              <a:t>2025/6/9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AE232-1664-4170-9793-AAB5B0A1898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图片包含 背景图案&#10;&#10;AI 生成的内容可能不正确。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254DD15-9C50-68EC-5325-A8CBA70A3FE7}"/>
              </a:ext>
            </a:extLst>
          </p:cNvPr>
          <p:cNvSpPr txBox="1"/>
          <p:nvPr/>
        </p:nvSpPr>
        <p:spPr>
          <a:xfrm>
            <a:off x="884901" y="2133600"/>
            <a:ext cx="4281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题目：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XXXXXXXXXXXX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017D15D-FC77-7B86-A5EC-139F4C401B35}"/>
              </a:ext>
            </a:extLst>
          </p:cNvPr>
          <p:cNvSpPr txBox="1"/>
          <p:nvPr/>
        </p:nvSpPr>
        <p:spPr>
          <a:xfrm>
            <a:off x="884902" y="3000949"/>
            <a:ext cx="2016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姓名：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177A5F5-35BE-CD07-37C4-265A245DCD3E}"/>
              </a:ext>
            </a:extLst>
          </p:cNvPr>
          <p:cNvSpPr txBox="1"/>
          <p:nvPr/>
        </p:nvSpPr>
        <p:spPr>
          <a:xfrm>
            <a:off x="884901" y="3868298"/>
            <a:ext cx="3526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单位：</a:t>
            </a:r>
            <a:r>
              <a:rPr lang="en-US" altLang="zh-CN" sz="28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XXXXXXXXX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AzNDVmZTkwMmY5OWRlZGZkMzNkZTNkNDIyOTg5ZTA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宽屏</PresentationFormat>
  <Paragraphs>3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qiao hy</dc:creator>
  <cp:lastModifiedBy>涛 蒋</cp:lastModifiedBy>
  <cp:revision>95</cp:revision>
  <dcterms:created xsi:type="dcterms:W3CDTF">2025-02-12T03:02:00Z</dcterms:created>
  <dcterms:modified xsi:type="dcterms:W3CDTF">2025-06-09T02:24:33Z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7BEC734AF4C64A9395AB17027594E379_13</vt:lpwstr>
  </property>
  <property fmtid="{D5CDD505-2E9C-101B-9397-08002B2CF9AE}" pid="3" name="KSOProductBuildVer">
    <vt:lpwstr>2052-12.1.0.21171</vt:lpwstr>
  </property>
</Properties>
</file>