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41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6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47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1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5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8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3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3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12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E90F-642A-44DB-AD29-676325CBABD5}" type="datetimeFigureOut">
              <a:rPr lang="zh-CN" altLang="en-US" smtClean="0"/>
              <a:t>2024/11/18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261E-01AC-44B8-855A-97180A693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0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A0518-41D4-2062-8E3C-7631780C3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1D3773-6C2F-6D87-509C-21970B52B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908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4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Office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jia</dc:creator>
  <cp:lastModifiedBy>吉吉 熙熙</cp:lastModifiedBy>
  <cp:revision>8</cp:revision>
  <dcterms:created xsi:type="dcterms:W3CDTF">2023-06-07T03:45:09Z</dcterms:created>
  <dcterms:modified xsi:type="dcterms:W3CDTF">2024-11-18T01:39:27Z</dcterms:modified>
</cp:coreProperties>
</file>