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9" r:id="rId3"/>
    <p:sldId id="256" r:id="rId4"/>
    <p:sldId id="25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29576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820293" y="4349130"/>
            <a:ext cx="310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285059" y="2229576"/>
            <a:ext cx="7667693" cy="11849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MxMWFkODk3OWM5NGVmOTRiYzAyMzUyMjVmNmYzNTUifQ=="/>
</p:tagLst>
</file>

<file path=ppt/theme/theme1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Arial Unicode MS</vt:lpstr>
      <vt:lpstr>Calibri</vt:lpstr>
      <vt:lpstr>1_WPS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Luvian Qian</cp:lastModifiedBy>
  <cp:revision>9</cp:revision>
  <dcterms:created xsi:type="dcterms:W3CDTF">2023-08-09T12:44:00Z</dcterms:created>
  <dcterms:modified xsi:type="dcterms:W3CDTF">2024-10-16T05:03:12Z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2052-12.1.0.18276</vt:lpwstr>
  </property>
</Properties>
</file>