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8719800" cy="33281620"/>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7" d="100"/>
          <a:sy n="17" d="100"/>
        </p:scale>
        <p:origin x="2875"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1.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EA5E53C-F900-4979-BDC4-92CE6C21A1C9}"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5">
                <a:solidFill>
                  <a:schemeClr val="tx1">
                    <a:tint val="75000"/>
                  </a:schemeClr>
                </a:solidFill>
              </a:defRPr>
            </a:lvl1pPr>
          </a:lstStyle>
          <a:p>
            <a:fld id="{6EA5E53C-F900-4979-BDC4-92CE6C21A1C9}" type="datetimeFigureOut">
              <a:rPr lang="zh-CN" altLang="en-US" smtClean="0"/>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5">
                <a:solidFill>
                  <a:schemeClr val="tx1">
                    <a:tint val="75000"/>
                  </a:schemeClr>
                </a:solidFill>
              </a:defRPr>
            </a:lvl1pPr>
          </a:lstStyle>
          <a:p>
            <a:fld id="{55537C3B-0739-4EDE-9ABD-B9C254CA1D4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71980" rtl="0" eaLnBrk="1" latinLnBrk="0" hangingPunct="1">
        <a:lnSpc>
          <a:spcPct val="90000"/>
        </a:lnSpc>
        <a:spcBef>
          <a:spcPct val="0"/>
        </a:spcBef>
        <a:buNone/>
        <a:defRPr sz="9010" kern="1200">
          <a:solidFill>
            <a:schemeClr val="tx1"/>
          </a:solidFill>
          <a:latin typeface="+mj-lt"/>
          <a:ea typeface="+mj-ea"/>
          <a:cs typeface="+mj-cs"/>
        </a:defRPr>
      </a:lvl1pPr>
    </p:titleStyle>
    <p:bodyStyle>
      <a:lvl1pPr marL="467995" indent="-467995" algn="l" defTabSz="1871980" rtl="0" eaLnBrk="1" latinLnBrk="0" hangingPunct="1">
        <a:lnSpc>
          <a:spcPct val="90000"/>
        </a:lnSpc>
        <a:spcBef>
          <a:spcPts val="2045"/>
        </a:spcBef>
        <a:buFont typeface="Arial" panose="020B0604020202020204" pitchFamily="34" charset="0"/>
        <a:buChar char="•"/>
        <a:defRPr sz="5730" kern="1200">
          <a:solidFill>
            <a:schemeClr val="tx1"/>
          </a:solidFill>
          <a:latin typeface="+mn-lt"/>
          <a:ea typeface="+mn-ea"/>
          <a:cs typeface="+mn-cs"/>
        </a:defRPr>
      </a:lvl1pPr>
      <a:lvl2pPr marL="1403985" indent="-467995" algn="l" defTabSz="1871980" rtl="0" eaLnBrk="1" latinLnBrk="0" hangingPunct="1">
        <a:lnSpc>
          <a:spcPct val="90000"/>
        </a:lnSpc>
        <a:spcBef>
          <a:spcPts val="1025"/>
        </a:spcBef>
        <a:buFont typeface="Arial" panose="020B0604020202020204" pitchFamily="34" charset="0"/>
        <a:buChar char="•"/>
        <a:defRPr sz="4915" kern="1200">
          <a:solidFill>
            <a:schemeClr val="tx1"/>
          </a:solidFill>
          <a:latin typeface="+mn-lt"/>
          <a:ea typeface="+mn-ea"/>
          <a:cs typeface="+mn-cs"/>
        </a:defRPr>
      </a:lvl2pPr>
      <a:lvl3pPr marL="2339975" indent="-467995" algn="l" defTabSz="1871980" rtl="0" eaLnBrk="1" latinLnBrk="0" hangingPunct="1">
        <a:lnSpc>
          <a:spcPct val="90000"/>
        </a:lnSpc>
        <a:spcBef>
          <a:spcPts val="1025"/>
        </a:spcBef>
        <a:buFont typeface="Arial" panose="020B0604020202020204" pitchFamily="34" charset="0"/>
        <a:buChar char="•"/>
        <a:defRPr sz="4095" kern="1200">
          <a:solidFill>
            <a:schemeClr val="tx1"/>
          </a:solidFill>
          <a:latin typeface="+mn-lt"/>
          <a:ea typeface="+mn-ea"/>
          <a:cs typeface="+mn-cs"/>
        </a:defRPr>
      </a:lvl3pPr>
      <a:lvl4pPr marL="327596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4pPr>
      <a:lvl5pPr marL="421195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p:cNvSpPr>
            <a:spLocks noChangeArrowheads="1"/>
          </p:cNvSpPr>
          <p:nvPr/>
        </p:nvSpPr>
        <p:spPr bwMode="auto">
          <a:xfrm>
            <a:off x="1844675" y="4954588"/>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黑体" panose="02010609060101010101" pitchFamily="49" charset="-122"/>
                <a:ea typeface="黑体" panose="02010609060101010101" pitchFamily="49" charset="-122"/>
              </a:rPr>
              <a:t>English</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Arial</a:t>
            </a:r>
            <a:r>
              <a:rPr lang="zh-CN" altLang="en-US" sz="4000" b="1" dirty="0">
                <a:latin typeface="Arial" panose="020B0604020202020204" pitchFamily="34" charset="0"/>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40 of word size </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2300" dirty="0"/>
          </a:p>
          <a:p>
            <a:pPr algn="ctr" eaLnBrk="1" hangingPunct="1"/>
            <a:r>
              <a:rPr lang="zh-CN" altLang="en-US" sz="2300" dirty="0"/>
              <a:t>单位：</a:t>
            </a:r>
            <a:r>
              <a:rPr lang="en-US" altLang="zh-CN" sz="2300" dirty="0"/>
              <a:t>23</a:t>
            </a:r>
            <a:r>
              <a:rPr lang="zh-CN" altLang="en-US" sz="2300" dirty="0"/>
              <a:t>号宋体</a:t>
            </a:r>
            <a:r>
              <a:rPr lang="en-US" altLang="zh-CN" sz="2300" dirty="0"/>
              <a:t>|</a:t>
            </a:r>
            <a:r>
              <a:rPr lang="zh-CN" altLang="en-US" sz="2300" dirty="0"/>
              <a:t>（</a:t>
            </a:r>
            <a:r>
              <a:rPr lang="en-US" altLang="zh-CN" sz="2300" dirty="0"/>
              <a:t>work unit</a:t>
            </a:r>
            <a:r>
              <a:rPr lang="zh-CN" altLang="en-US" sz="2300" dirty="0"/>
              <a:t>：</a:t>
            </a:r>
            <a:r>
              <a:rPr lang="en-US" altLang="zh-CN" sz="2300" dirty="0"/>
              <a:t>23</a:t>
            </a:r>
            <a:r>
              <a:rPr lang="zh-CN" altLang="en-US" sz="2300" dirty="0"/>
              <a:t> </a:t>
            </a:r>
            <a:r>
              <a:rPr lang="en-US" altLang="zh-CN" sz="2300" dirty="0"/>
              <a:t>of word </a:t>
            </a:r>
            <a:r>
              <a:rPr lang="en-US" altLang="zh-CN" sz="2300" dirty="0" err="1"/>
              <a:t>size,Arial</a:t>
            </a:r>
            <a:r>
              <a:rPr lang="en-US" altLang="zh-CN" sz="2300" dirty="0"/>
              <a:t>  typeface</a:t>
            </a:r>
            <a:r>
              <a:rPr lang="zh-CN" altLang="en-US" sz="2300" dirty="0"/>
              <a:t>）</a:t>
            </a:r>
            <a:br>
              <a:rPr lang="en-US" altLang="zh-CN" sz="2300" dirty="0"/>
            </a:br>
            <a:r>
              <a:rPr lang="zh-CN" altLang="en-US" sz="2300" dirty="0"/>
              <a:t>作者：</a:t>
            </a:r>
            <a:r>
              <a:rPr lang="en-US" altLang="zh-CN" sz="2300" dirty="0"/>
              <a:t>23</a:t>
            </a:r>
            <a:r>
              <a:rPr lang="zh-CN" altLang="en-US" sz="2300" dirty="0"/>
              <a:t>号宋体</a:t>
            </a:r>
            <a:r>
              <a:rPr lang="en-US" altLang="zh-CN" sz="2300" dirty="0"/>
              <a:t>|</a:t>
            </a:r>
            <a:r>
              <a:rPr lang="zh-CN" altLang="en-US" sz="2300" dirty="0"/>
              <a:t>（</a:t>
            </a:r>
            <a:r>
              <a:rPr lang="en-US" altLang="zh-CN" sz="2300" dirty="0"/>
              <a:t>author </a:t>
            </a:r>
            <a:r>
              <a:rPr lang="zh-CN" altLang="en-US" sz="2300" dirty="0"/>
              <a:t>：</a:t>
            </a:r>
            <a:r>
              <a:rPr lang="en-US" altLang="zh-CN" sz="2300" dirty="0"/>
              <a:t>23</a:t>
            </a:r>
            <a:r>
              <a:rPr lang="zh-CN" altLang="en-US" sz="2300" dirty="0"/>
              <a:t> </a:t>
            </a:r>
            <a:r>
              <a:rPr lang="en-US" altLang="zh-CN" sz="2300" dirty="0"/>
              <a:t>of word size,</a:t>
            </a:r>
            <a:r>
              <a:rPr lang="zh-CN" altLang="en-US" sz="2300" dirty="0"/>
              <a:t> </a:t>
            </a:r>
            <a:r>
              <a:rPr lang="en-US" altLang="zh-CN" sz="2300" dirty="0"/>
              <a:t>Arial  typeface </a:t>
            </a:r>
            <a:r>
              <a:rPr lang="zh-CN" altLang="en-US" sz="2300" dirty="0"/>
              <a:t>）</a:t>
            </a:r>
            <a:endParaRPr lang="en-US" altLang="zh-CN" sz="2300" dirty="0"/>
          </a:p>
          <a:p>
            <a:pPr algn="ctr" eaLnBrk="1" hangingPunct="1"/>
            <a:endParaRPr lang="en-US" altLang="zh-CN" sz="2300" dirty="0"/>
          </a:p>
        </p:txBody>
      </p:sp>
      <p:sp>
        <p:nvSpPr>
          <p:cNvPr id="6" name="TextBox 11"/>
          <p:cNvSpPr txBox="1">
            <a:spLocks noChangeArrowheads="1"/>
          </p:cNvSpPr>
          <p:nvPr/>
        </p:nvSpPr>
        <p:spPr bwMode="auto">
          <a:xfrm>
            <a:off x="600075" y="8245475"/>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7225" y="8245475"/>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p:cNvSpPr>
            <a:spLocks noChangeArrowheads="1"/>
          </p:cNvSpPr>
          <p:nvPr/>
        </p:nvSpPr>
        <p:spPr bwMode="auto">
          <a:xfrm>
            <a:off x="10817225" y="18488025"/>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dirty="0"/>
              <a:t>结论</a:t>
            </a:r>
            <a:endParaRPr lang="en-US" altLang="zh-CN" sz="3000" b="1"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endParaRPr lang="en-US" altLang="zh-CN" sz="3200" dirty="0"/>
          </a:p>
        </p:txBody>
      </p:sp>
      <p:pic>
        <p:nvPicPr>
          <p:cNvPr id="9" name="图片 8" descr="C:/Users/11/Desktop/1111.jpg1111"/>
          <p:cNvPicPr>
            <a:picLocks noChangeAspect="1"/>
          </p:cNvPicPr>
          <p:nvPr/>
        </p:nvPicPr>
        <p:blipFill>
          <a:blip r:embed="rId3"/>
          <a:srcRect t="15543" b="15543"/>
          <a:stretch>
            <a:fillRect/>
          </a:stretch>
        </p:blipFill>
        <p:spPr>
          <a:xfrm>
            <a:off x="1" y="0"/>
            <a:ext cx="18719800" cy="4127499"/>
          </a:xfrm>
          <a:prstGeom prst="rect">
            <a:avLst/>
          </a:prstGeom>
        </p:spPr>
      </p:pic>
    </p:spTree>
  </p:cSld>
  <p:clrMapOvr>
    <a:masterClrMapping/>
  </p:clrMapOvr>
</p:sld>
</file>

<file path=ppt/tags/tag1.xml><?xml version="1.0" encoding="utf-8"?>
<p:tagLst xmlns:p="http://schemas.openxmlformats.org/presentationml/2006/main">
  <p:tag name="commondata" val="eyJoZGlkIjoiYjE2ZTAwZDdkN2ZiYzVhNzgzMTIzZjM5M2RjZjEwOGI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1688</Words>
  <Application>WPS 演示</Application>
  <PresentationFormat>自定义</PresentationFormat>
  <Paragraphs>23</Paragraphs>
  <Slides>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宋体</vt:lpstr>
      <vt:lpstr>Wingdings</vt:lpstr>
      <vt:lpstr>黑体</vt:lpstr>
      <vt:lpstr>Calibri</vt:lpstr>
      <vt:lpstr>等线</vt:lpstr>
      <vt:lpstr>微软雅黑</vt:lpstr>
      <vt:lpstr>Arial Unicode MS</vt:lpstr>
      <vt:lpstr>等线 Light</vt:lpstr>
      <vt:lpstr>Calibri Light</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所行皆坦途</cp:lastModifiedBy>
  <cp:revision>6</cp:revision>
  <dcterms:created xsi:type="dcterms:W3CDTF">2022-08-22T02:26:00Z</dcterms:created>
  <dcterms:modified xsi:type="dcterms:W3CDTF">2024-06-07T08:26:21Z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37567E7276644911896C197F97E7F270_12</vt:lpwstr>
  </property>
  <property fmtid="{D5CDD505-2E9C-101B-9397-08002B2CF9AE}" pid="3" name="KSOProductBuildVer">
    <vt:lpwstr>2052-12.1.0.16929</vt:lpwstr>
  </property>
</Properties>
</file>