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82" userDrawn="1">
          <p15:clr>
            <a:srgbClr val="A4A3A4"/>
          </p15:clr>
        </p15:guide>
        <p15:guide id="2" pos="5896" userDrawn="1">
          <p15:clr>
            <a:srgbClr val="A4A3A4"/>
          </p15:clr>
        </p15:guide>
        <p15:guide id="1" orient="horz" pos="10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showGuides="1">
      <p:cViewPr>
        <p:scale>
          <a:sx n="57" d="100"/>
          <a:sy n="57" d="100"/>
        </p:scale>
        <p:origin x="2072" y="144"/>
      </p:cViewPr>
      <p:guideLst>
        <p:guide orient="horz" pos="10482"/>
        <p:guide pos="5896"/>
        <p:guide orient="horz" pos="104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9" name="图片 8" descr="壁报"/>
          <p:cNvPicPr>
            <a:picLocks noChangeAspect="1"/>
          </p:cNvPicPr>
          <p:nvPr/>
        </p:nvPicPr>
        <p:blipFill>
          <a:blip r:embed="rId3"/>
          <a:stretch>
            <a:fillRect/>
          </a:stretch>
        </p:blipFill>
        <p:spPr>
          <a:xfrm>
            <a:off x="0" y="0"/>
            <a:ext cx="18719800" cy="3934460"/>
          </a:xfrm>
          <a:prstGeom prst="rect">
            <a:avLst/>
          </a:prstGeom>
        </p:spPr>
      </p:pic>
    </p:spTree>
  </p:cSld>
  <p:clrMapOvr>
    <a:masterClrMapping/>
  </p:clrMapOvr>
</p:sld>
</file>

<file path=ppt/tags/tag1.xml><?xml version="1.0" encoding="utf-8"?>
<p:tagLst xmlns:p="http://schemas.openxmlformats.org/presentationml/2006/main">
  <p:tag name="commondata" val="eyJoZGlkIjoiNzA1MjU2ZGFkODg5NjdjYjJkYTFlYjlmNTgxZTAzZG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等线 Light</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呆檬萌</cp:lastModifiedBy>
  <cp:revision>7</cp:revision>
  <dcterms:created xsi:type="dcterms:W3CDTF">2022-08-22T02:26:00Z</dcterms:created>
  <dcterms:modified xsi:type="dcterms:W3CDTF">2024-06-09T06:11:34Z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36F475EAF74E4AAFB0847A6E6085D599_12</vt:lpwstr>
  </property>
  <property fmtid="{D5CDD505-2E9C-101B-9397-08002B2CF9AE}" pid="3" name="KSOProductBuildVer">
    <vt:lpwstr>2052-12.1.0.16729</vt:lpwstr>
  </property>
</Properties>
</file>