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5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89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06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1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98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01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53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00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82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0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1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AFE9-BA6D-45CF-84DC-7B4BCFEB114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0913-C536-4A36-942C-169C93B78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74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01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4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2023-04-18T08:37:12Z</dcterms:created>
  <dcterms:modified xsi:type="dcterms:W3CDTF">2023-04-25T01:49:18Z</dcterms:modified>
</cp:coreProperties>
</file>