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44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12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49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16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2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8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5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9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BF5F-8AA1-4F6A-B7E3-DFC5EEE9D6CA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8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97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81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2023-04-18T08:39:29Z</dcterms:created>
  <dcterms:modified xsi:type="dcterms:W3CDTF">2023-04-18T08:40:16Z</dcterms:modified>
</cp:coreProperties>
</file>